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3B018-4C23-4864-A12E-A8086EC80765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3703A31-45E9-43FA-BA19-4745F7F764E9}">
      <dgm:prSet phldrT="[Text]"/>
      <dgm:spPr/>
      <dgm:t>
        <a:bodyPr/>
        <a:lstStyle/>
        <a:p>
          <a:r>
            <a:rPr lang="en-US" dirty="0" smtClean="0"/>
            <a:t>Model the way</a:t>
          </a:r>
          <a:endParaRPr lang="en-US" dirty="0"/>
        </a:p>
      </dgm:t>
    </dgm:pt>
    <dgm:pt modelId="{EF9C493D-4604-4892-9D9E-A9AF3779CAC2}" type="parTrans" cxnId="{AE96F529-E541-4C19-B537-609F68E9A6EC}">
      <dgm:prSet/>
      <dgm:spPr/>
      <dgm:t>
        <a:bodyPr/>
        <a:lstStyle/>
        <a:p>
          <a:endParaRPr lang="en-US"/>
        </a:p>
      </dgm:t>
    </dgm:pt>
    <dgm:pt modelId="{18567D1A-7F81-45EB-9AAA-D8E694ACC1C9}" type="sibTrans" cxnId="{AE96F529-E541-4C19-B537-609F68E9A6EC}">
      <dgm:prSet/>
      <dgm:spPr/>
      <dgm:t>
        <a:bodyPr/>
        <a:lstStyle/>
        <a:p>
          <a:endParaRPr lang="en-US"/>
        </a:p>
      </dgm:t>
    </dgm:pt>
    <dgm:pt modelId="{98BEAAD1-E358-4986-BC3E-666F0D5E9EEF}">
      <dgm:prSet phldrT="[Text]"/>
      <dgm:spPr/>
      <dgm:t>
        <a:bodyPr/>
        <a:lstStyle/>
        <a:p>
          <a:r>
            <a:rPr lang="en-US" dirty="0" smtClean="0"/>
            <a:t>Inspire a shared vision</a:t>
          </a:r>
          <a:endParaRPr lang="en-US" dirty="0"/>
        </a:p>
      </dgm:t>
    </dgm:pt>
    <dgm:pt modelId="{B70D211B-8CEB-410F-819F-6C62E2783B0C}" type="parTrans" cxnId="{4F25C90F-F76B-4D03-ACDC-1ABB5F128DDC}">
      <dgm:prSet/>
      <dgm:spPr/>
      <dgm:t>
        <a:bodyPr/>
        <a:lstStyle/>
        <a:p>
          <a:endParaRPr lang="en-US"/>
        </a:p>
      </dgm:t>
    </dgm:pt>
    <dgm:pt modelId="{BE1AE9D1-A2CA-4706-A215-0A6C40989D84}" type="sibTrans" cxnId="{4F25C90F-F76B-4D03-ACDC-1ABB5F128DDC}">
      <dgm:prSet/>
      <dgm:spPr/>
      <dgm:t>
        <a:bodyPr/>
        <a:lstStyle/>
        <a:p>
          <a:endParaRPr lang="en-US"/>
        </a:p>
      </dgm:t>
    </dgm:pt>
    <dgm:pt modelId="{2762D255-7D3D-41D6-A57C-2F1C229FDC29}">
      <dgm:prSet phldrT="[Text]"/>
      <dgm:spPr/>
      <dgm:t>
        <a:bodyPr/>
        <a:lstStyle/>
        <a:p>
          <a:r>
            <a:rPr lang="en-US" dirty="0" smtClean="0"/>
            <a:t>Challenge the process</a:t>
          </a:r>
          <a:endParaRPr lang="en-US" dirty="0"/>
        </a:p>
      </dgm:t>
    </dgm:pt>
    <dgm:pt modelId="{A41D8F6B-DB4F-45C9-92BF-3C8DA35272DB}" type="parTrans" cxnId="{1E6FB014-05F5-4308-B083-4504F9B250E2}">
      <dgm:prSet/>
      <dgm:spPr/>
      <dgm:t>
        <a:bodyPr/>
        <a:lstStyle/>
        <a:p>
          <a:endParaRPr lang="en-US"/>
        </a:p>
      </dgm:t>
    </dgm:pt>
    <dgm:pt modelId="{E8490397-8D7F-4A77-B3B7-EFCC59C4421A}" type="sibTrans" cxnId="{1E6FB014-05F5-4308-B083-4504F9B250E2}">
      <dgm:prSet/>
      <dgm:spPr/>
      <dgm:t>
        <a:bodyPr/>
        <a:lstStyle/>
        <a:p>
          <a:endParaRPr lang="en-US"/>
        </a:p>
      </dgm:t>
    </dgm:pt>
    <dgm:pt modelId="{DD81B15B-B89A-40C3-8206-5A7C99236CFE}">
      <dgm:prSet phldrT="[Text]"/>
      <dgm:spPr/>
      <dgm:t>
        <a:bodyPr/>
        <a:lstStyle/>
        <a:p>
          <a:r>
            <a:rPr lang="en-US" dirty="0" smtClean="0"/>
            <a:t>Enable others to act</a:t>
          </a:r>
          <a:endParaRPr lang="en-US" dirty="0"/>
        </a:p>
      </dgm:t>
    </dgm:pt>
    <dgm:pt modelId="{CF4F4E32-588B-43AC-8BBC-A5D7B4B0CB7F}" type="parTrans" cxnId="{2FD33156-7448-4463-B2C5-C91CBB62821A}">
      <dgm:prSet/>
      <dgm:spPr/>
      <dgm:t>
        <a:bodyPr/>
        <a:lstStyle/>
        <a:p>
          <a:endParaRPr lang="en-US"/>
        </a:p>
      </dgm:t>
    </dgm:pt>
    <dgm:pt modelId="{4228F968-25E2-43D0-AC8E-0AE8D1D4A41C}" type="sibTrans" cxnId="{2FD33156-7448-4463-B2C5-C91CBB62821A}">
      <dgm:prSet/>
      <dgm:spPr/>
      <dgm:t>
        <a:bodyPr/>
        <a:lstStyle/>
        <a:p>
          <a:endParaRPr lang="en-US"/>
        </a:p>
      </dgm:t>
    </dgm:pt>
    <dgm:pt modelId="{A228D968-6357-46C7-ADCA-1C65BD914C98}">
      <dgm:prSet phldrT="[Text]"/>
      <dgm:spPr/>
      <dgm:t>
        <a:bodyPr/>
        <a:lstStyle/>
        <a:p>
          <a:r>
            <a:rPr lang="en-US" dirty="0" smtClean="0"/>
            <a:t>Encourage the heart </a:t>
          </a:r>
          <a:endParaRPr lang="en-US" dirty="0"/>
        </a:p>
      </dgm:t>
    </dgm:pt>
    <dgm:pt modelId="{07D337ED-FFEF-427A-A553-1497444DB099}" type="parTrans" cxnId="{DA35A9A2-9516-4F6A-99FE-522E63F1D85B}">
      <dgm:prSet/>
      <dgm:spPr/>
      <dgm:t>
        <a:bodyPr/>
        <a:lstStyle/>
        <a:p>
          <a:endParaRPr lang="en-US"/>
        </a:p>
      </dgm:t>
    </dgm:pt>
    <dgm:pt modelId="{66636815-D966-44A2-99ED-85AF151422C4}" type="sibTrans" cxnId="{DA35A9A2-9516-4F6A-99FE-522E63F1D85B}">
      <dgm:prSet/>
      <dgm:spPr/>
      <dgm:t>
        <a:bodyPr/>
        <a:lstStyle/>
        <a:p>
          <a:endParaRPr lang="en-US"/>
        </a:p>
      </dgm:t>
    </dgm:pt>
    <dgm:pt modelId="{7DBC9613-64E2-4A48-8823-65F0AAD27623}" type="pres">
      <dgm:prSet presAssocID="{73F3B018-4C23-4864-A12E-A8086EC807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17F77A-E370-4DDE-90A1-15E43D41F5F3}" type="pres">
      <dgm:prSet presAssocID="{13703A31-45E9-43FA-BA19-4745F7F764E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06EA4-02B3-4711-8E0D-58B2ADEF4FA5}" type="pres">
      <dgm:prSet presAssocID="{18567D1A-7F81-45EB-9AAA-D8E694ACC1C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B2A4069-5593-4B78-B6DA-FC9FFE9368DA}" type="pres">
      <dgm:prSet presAssocID="{18567D1A-7F81-45EB-9AAA-D8E694ACC1C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D473736-7929-4790-8DD8-91F06FFF3B89}" type="pres">
      <dgm:prSet presAssocID="{98BEAAD1-E358-4986-BC3E-666F0D5E9EE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9A161-FA9A-40A4-A8A7-F13269B31252}" type="pres">
      <dgm:prSet presAssocID="{BE1AE9D1-A2CA-4706-A215-0A6C40989D8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1FB7B84-A69B-4A18-A3BF-A4D1D47C5616}" type="pres">
      <dgm:prSet presAssocID="{BE1AE9D1-A2CA-4706-A215-0A6C40989D8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7A092A2-5E49-49CA-996E-5DB51843E708}" type="pres">
      <dgm:prSet presAssocID="{2762D255-7D3D-41D6-A57C-2F1C229FDC2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935DE2-3B42-4F5E-BF9E-26549450D3B7}" type="pres">
      <dgm:prSet presAssocID="{E8490397-8D7F-4A77-B3B7-EFCC59C4421A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75A0A58-4852-402F-858B-ECB050B94D92}" type="pres">
      <dgm:prSet presAssocID="{E8490397-8D7F-4A77-B3B7-EFCC59C4421A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188F170E-1862-4B46-A2E1-85AFB9497372}" type="pres">
      <dgm:prSet presAssocID="{DD81B15B-B89A-40C3-8206-5A7C99236CF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480F0-1FF2-4DE4-A332-5D177A26E201}" type="pres">
      <dgm:prSet presAssocID="{4228F968-25E2-43D0-AC8E-0AE8D1D4A41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9E7A3FB-BBD4-4381-A251-CEE42EB3DC59}" type="pres">
      <dgm:prSet presAssocID="{4228F968-25E2-43D0-AC8E-0AE8D1D4A41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0B134567-FEE4-4B84-90C8-F5E3FBDABA44}" type="pres">
      <dgm:prSet presAssocID="{A228D968-6357-46C7-ADCA-1C65BD914C9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D21B9-50E9-4865-A42C-2D37040F6A69}" type="pres">
      <dgm:prSet presAssocID="{66636815-D966-44A2-99ED-85AF151422C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A49E6D5-8D41-4E15-ABBA-7B581BB58DCA}" type="pres">
      <dgm:prSet presAssocID="{66636815-D966-44A2-99ED-85AF151422C4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0A775F6-244E-484D-99B8-25F469393AF2}" type="presOf" srcId="{18567D1A-7F81-45EB-9AAA-D8E694ACC1C9}" destId="{BB706EA4-02B3-4711-8E0D-58B2ADEF4FA5}" srcOrd="0" destOrd="0" presId="urn:microsoft.com/office/officeart/2005/8/layout/cycle2"/>
    <dgm:cxn modelId="{725508B9-1491-4E3F-8F3D-4FED6C71E70E}" type="presOf" srcId="{98BEAAD1-E358-4986-BC3E-666F0D5E9EEF}" destId="{1D473736-7929-4790-8DD8-91F06FFF3B89}" srcOrd="0" destOrd="0" presId="urn:microsoft.com/office/officeart/2005/8/layout/cycle2"/>
    <dgm:cxn modelId="{4F25C90F-F76B-4D03-ACDC-1ABB5F128DDC}" srcId="{73F3B018-4C23-4864-A12E-A8086EC80765}" destId="{98BEAAD1-E358-4986-BC3E-666F0D5E9EEF}" srcOrd="1" destOrd="0" parTransId="{B70D211B-8CEB-410F-819F-6C62E2783B0C}" sibTransId="{BE1AE9D1-A2CA-4706-A215-0A6C40989D84}"/>
    <dgm:cxn modelId="{AE96F529-E541-4C19-B537-609F68E9A6EC}" srcId="{73F3B018-4C23-4864-A12E-A8086EC80765}" destId="{13703A31-45E9-43FA-BA19-4745F7F764E9}" srcOrd="0" destOrd="0" parTransId="{EF9C493D-4604-4892-9D9E-A9AF3779CAC2}" sibTransId="{18567D1A-7F81-45EB-9AAA-D8E694ACC1C9}"/>
    <dgm:cxn modelId="{205D14BD-E02E-484E-92CC-B2A32371E058}" type="presOf" srcId="{BE1AE9D1-A2CA-4706-A215-0A6C40989D84}" destId="{ADC9A161-FA9A-40A4-A8A7-F13269B31252}" srcOrd="0" destOrd="0" presId="urn:microsoft.com/office/officeart/2005/8/layout/cycle2"/>
    <dgm:cxn modelId="{9D7D5B74-F9B3-45AE-B999-69AC4939B92A}" type="presOf" srcId="{13703A31-45E9-43FA-BA19-4745F7F764E9}" destId="{3817F77A-E370-4DDE-90A1-15E43D41F5F3}" srcOrd="0" destOrd="0" presId="urn:microsoft.com/office/officeart/2005/8/layout/cycle2"/>
    <dgm:cxn modelId="{2FD33156-7448-4463-B2C5-C91CBB62821A}" srcId="{73F3B018-4C23-4864-A12E-A8086EC80765}" destId="{DD81B15B-B89A-40C3-8206-5A7C99236CFE}" srcOrd="3" destOrd="0" parTransId="{CF4F4E32-588B-43AC-8BBC-A5D7B4B0CB7F}" sibTransId="{4228F968-25E2-43D0-AC8E-0AE8D1D4A41C}"/>
    <dgm:cxn modelId="{52FADAE1-6312-48CC-A6B9-572CF51768A5}" type="presOf" srcId="{A228D968-6357-46C7-ADCA-1C65BD914C98}" destId="{0B134567-FEE4-4B84-90C8-F5E3FBDABA44}" srcOrd="0" destOrd="0" presId="urn:microsoft.com/office/officeart/2005/8/layout/cycle2"/>
    <dgm:cxn modelId="{8355B718-DD8B-490E-ABC9-DB63E2810525}" type="presOf" srcId="{E8490397-8D7F-4A77-B3B7-EFCC59C4421A}" destId="{575A0A58-4852-402F-858B-ECB050B94D92}" srcOrd="1" destOrd="0" presId="urn:microsoft.com/office/officeart/2005/8/layout/cycle2"/>
    <dgm:cxn modelId="{F85FB468-D34C-4858-80C1-57DE028BE6DC}" type="presOf" srcId="{BE1AE9D1-A2CA-4706-A215-0A6C40989D84}" destId="{11FB7B84-A69B-4A18-A3BF-A4D1D47C5616}" srcOrd="1" destOrd="0" presId="urn:microsoft.com/office/officeart/2005/8/layout/cycle2"/>
    <dgm:cxn modelId="{BDBEFE2D-8DA3-4CCC-A561-F378832A75AB}" type="presOf" srcId="{4228F968-25E2-43D0-AC8E-0AE8D1D4A41C}" destId="{69E7A3FB-BBD4-4381-A251-CEE42EB3DC59}" srcOrd="1" destOrd="0" presId="urn:microsoft.com/office/officeart/2005/8/layout/cycle2"/>
    <dgm:cxn modelId="{03875774-D59C-45B9-8A35-A6BAAF19DED0}" type="presOf" srcId="{4228F968-25E2-43D0-AC8E-0AE8D1D4A41C}" destId="{5A1480F0-1FF2-4DE4-A332-5D177A26E201}" srcOrd="0" destOrd="0" presId="urn:microsoft.com/office/officeart/2005/8/layout/cycle2"/>
    <dgm:cxn modelId="{1E6FB014-05F5-4308-B083-4504F9B250E2}" srcId="{73F3B018-4C23-4864-A12E-A8086EC80765}" destId="{2762D255-7D3D-41D6-A57C-2F1C229FDC29}" srcOrd="2" destOrd="0" parTransId="{A41D8F6B-DB4F-45C9-92BF-3C8DA35272DB}" sibTransId="{E8490397-8D7F-4A77-B3B7-EFCC59C4421A}"/>
    <dgm:cxn modelId="{C5953269-6020-4E8B-BA5C-512315783216}" type="presOf" srcId="{73F3B018-4C23-4864-A12E-A8086EC80765}" destId="{7DBC9613-64E2-4A48-8823-65F0AAD27623}" srcOrd="0" destOrd="0" presId="urn:microsoft.com/office/officeart/2005/8/layout/cycle2"/>
    <dgm:cxn modelId="{583F475D-D173-4B03-AA0A-4FB30C68E8F7}" type="presOf" srcId="{2762D255-7D3D-41D6-A57C-2F1C229FDC29}" destId="{87A092A2-5E49-49CA-996E-5DB51843E708}" srcOrd="0" destOrd="0" presId="urn:microsoft.com/office/officeart/2005/8/layout/cycle2"/>
    <dgm:cxn modelId="{2B6236EB-2039-4845-96E5-F05A6A965954}" type="presOf" srcId="{66636815-D966-44A2-99ED-85AF151422C4}" destId="{2A49E6D5-8D41-4E15-ABBA-7B581BB58DCA}" srcOrd="1" destOrd="0" presId="urn:microsoft.com/office/officeart/2005/8/layout/cycle2"/>
    <dgm:cxn modelId="{394070CC-6B18-403A-ADEF-262C0B22207A}" type="presOf" srcId="{E8490397-8D7F-4A77-B3B7-EFCC59C4421A}" destId="{15935DE2-3B42-4F5E-BF9E-26549450D3B7}" srcOrd="0" destOrd="0" presId="urn:microsoft.com/office/officeart/2005/8/layout/cycle2"/>
    <dgm:cxn modelId="{B1462FAE-FBF1-4548-A6C7-CB60DBDBC077}" type="presOf" srcId="{18567D1A-7F81-45EB-9AAA-D8E694ACC1C9}" destId="{1B2A4069-5593-4B78-B6DA-FC9FFE9368DA}" srcOrd="1" destOrd="0" presId="urn:microsoft.com/office/officeart/2005/8/layout/cycle2"/>
    <dgm:cxn modelId="{63D971A2-1821-42A7-ABFF-47DCFF8B5BE8}" type="presOf" srcId="{DD81B15B-B89A-40C3-8206-5A7C99236CFE}" destId="{188F170E-1862-4B46-A2E1-85AFB9497372}" srcOrd="0" destOrd="0" presId="urn:microsoft.com/office/officeart/2005/8/layout/cycle2"/>
    <dgm:cxn modelId="{DA35A9A2-9516-4F6A-99FE-522E63F1D85B}" srcId="{73F3B018-4C23-4864-A12E-A8086EC80765}" destId="{A228D968-6357-46C7-ADCA-1C65BD914C98}" srcOrd="4" destOrd="0" parTransId="{07D337ED-FFEF-427A-A553-1497444DB099}" sibTransId="{66636815-D966-44A2-99ED-85AF151422C4}"/>
    <dgm:cxn modelId="{104132A5-77FF-4634-8AC6-9D32242B31CB}" type="presOf" srcId="{66636815-D966-44A2-99ED-85AF151422C4}" destId="{F39D21B9-50E9-4865-A42C-2D37040F6A69}" srcOrd="0" destOrd="0" presId="urn:microsoft.com/office/officeart/2005/8/layout/cycle2"/>
    <dgm:cxn modelId="{5EA21F79-46A8-46C3-9326-966B3CE38B05}" type="presParOf" srcId="{7DBC9613-64E2-4A48-8823-65F0AAD27623}" destId="{3817F77A-E370-4DDE-90A1-15E43D41F5F3}" srcOrd="0" destOrd="0" presId="urn:microsoft.com/office/officeart/2005/8/layout/cycle2"/>
    <dgm:cxn modelId="{69287759-4FEB-49A8-B2E0-0E7282926D1E}" type="presParOf" srcId="{7DBC9613-64E2-4A48-8823-65F0AAD27623}" destId="{BB706EA4-02B3-4711-8E0D-58B2ADEF4FA5}" srcOrd="1" destOrd="0" presId="urn:microsoft.com/office/officeart/2005/8/layout/cycle2"/>
    <dgm:cxn modelId="{635B4097-6E45-4F55-908E-AD35179AA66A}" type="presParOf" srcId="{BB706EA4-02B3-4711-8E0D-58B2ADEF4FA5}" destId="{1B2A4069-5593-4B78-B6DA-FC9FFE9368DA}" srcOrd="0" destOrd="0" presId="urn:microsoft.com/office/officeart/2005/8/layout/cycle2"/>
    <dgm:cxn modelId="{D3F07205-9D8E-4BDA-8145-9BEF96067960}" type="presParOf" srcId="{7DBC9613-64E2-4A48-8823-65F0AAD27623}" destId="{1D473736-7929-4790-8DD8-91F06FFF3B89}" srcOrd="2" destOrd="0" presId="urn:microsoft.com/office/officeart/2005/8/layout/cycle2"/>
    <dgm:cxn modelId="{73DADF25-D4ED-4F48-AE19-B76320DFFECB}" type="presParOf" srcId="{7DBC9613-64E2-4A48-8823-65F0AAD27623}" destId="{ADC9A161-FA9A-40A4-A8A7-F13269B31252}" srcOrd="3" destOrd="0" presId="urn:microsoft.com/office/officeart/2005/8/layout/cycle2"/>
    <dgm:cxn modelId="{63709168-AA72-4EA3-B749-FECE358D17CB}" type="presParOf" srcId="{ADC9A161-FA9A-40A4-A8A7-F13269B31252}" destId="{11FB7B84-A69B-4A18-A3BF-A4D1D47C5616}" srcOrd="0" destOrd="0" presId="urn:microsoft.com/office/officeart/2005/8/layout/cycle2"/>
    <dgm:cxn modelId="{CC2D87C6-9654-4DD0-A94C-DBE5ACA97A83}" type="presParOf" srcId="{7DBC9613-64E2-4A48-8823-65F0AAD27623}" destId="{87A092A2-5E49-49CA-996E-5DB51843E708}" srcOrd="4" destOrd="0" presId="urn:microsoft.com/office/officeart/2005/8/layout/cycle2"/>
    <dgm:cxn modelId="{598754B2-9449-4504-A3F9-C0008686FD36}" type="presParOf" srcId="{7DBC9613-64E2-4A48-8823-65F0AAD27623}" destId="{15935DE2-3B42-4F5E-BF9E-26549450D3B7}" srcOrd="5" destOrd="0" presId="urn:microsoft.com/office/officeart/2005/8/layout/cycle2"/>
    <dgm:cxn modelId="{D0C5C9A7-E653-4BC0-A60E-0FB6BCD8CB7E}" type="presParOf" srcId="{15935DE2-3B42-4F5E-BF9E-26549450D3B7}" destId="{575A0A58-4852-402F-858B-ECB050B94D92}" srcOrd="0" destOrd="0" presId="urn:microsoft.com/office/officeart/2005/8/layout/cycle2"/>
    <dgm:cxn modelId="{79EB8DCC-E663-43DE-8B3C-585F1A6D2B4B}" type="presParOf" srcId="{7DBC9613-64E2-4A48-8823-65F0AAD27623}" destId="{188F170E-1862-4B46-A2E1-85AFB9497372}" srcOrd="6" destOrd="0" presId="urn:microsoft.com/office/officeart/2005/8/layout/cycle2"/>
    <dgm:cxn modelId="{21384192-FE68-445E-9E07-0E3302CD656A}" type="presParOf" srcId="{7DBC9613-64E2-4A48-8823-65F0AAD27623}" destId="{5A1480F0-1FF2-4DE4-A332-5D177A26E201}" srcOrd="7" destOrd="0" presId="urn:microsoft.com/office/officeart/2005/8/layout/cycle2"/>
    <dgm:cxn modelId="{C80AC430-FEB8-4E17-AF3D-139D6562D9F1}" type="presParOf" srcId="{5A1480F0-1FF2-4DE4-A332-5D177A26E201}" destId="{69E7A3FB-BBD4-4381-A251-CEE42EB3DC59}" srcOrd="0" destOrd="0" presId="urn:microsoft.com/office/officeart/2005/8/layout/cycle2"/>
    <dgm:cxn modelId="{D8BBDFE7-678D-4E7D-A411-07A2A60602B8}" type="presParOf" srcId="{7DBC9613-64E2-4A48-8823-65F0AAD27623}" destId="{0B134567-FEE4-4B84-90C8-F5E3FBDABA44}" srcOrd="8" destOrd="0" presId="urn:microsoft.com/office/officeart/2005/8/layout/cycle2"/>
    <dgm:cxn modelId="{B04ACEAF-626E-45E2-BF9D-BD7599403283}" type="presParOf" srcId="{7DBC9613-64E2-4A48-8823-65F0AAD27623}" destId="{F39D21B9-50E9-4865-A42C-2D37040F6A69}" srcOrd="9" destOrd="0" presId="urn:microsoft.com/office/officeart/2005/8/layout/cycle2"/>
    <dgm:cxn modelId="{BC79303A-6B49-4889-B1A2-219370734CA1}" type="presParOf" srcId="{F39D21B9-50E9-4865-A42C-2D37040F6A69}" destId="{2A49E6D5-8D41-4E15-ABBA-7B581BB58DC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7F77A-E370-4DDE-90A1-15E43D41F5F3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Model the way</a:t>
          </a:r>
          <a:endParaRPr lang="en-US" sz="1400" kern="1200" dirty="0"/>
        </a:p>
      </dsp:txBody>
      <dsp:txXfrm>
        <a:off x="2614422" y="179995"/>
        <a:ext cx="867155" cy="867155"/>
      </dsp:txXfrm>
    </dsp:sp>
    <dsp:sp modelId="{BB706EA4-02B3-4711-8E0D-58B2ADEF4FA5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632045" y="996915"/>
        <a:ext cx="228964" cy="248335"/>
      </dsp:txXfrm>
    </dsp:sp>
    <dsp:sp modelId="{1D473736-7929-4790-8DD8-91F06FFF3B89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Inspire a shared vision</a:t>
          </a:r>
          <a:endParaRPr lang="en-US" sz="1400" kern="1200" dirty="0"/>
        </a:p>
      </dsp:txBody>
      <dsp:txXfrm>
        <a:off x="4105844" y="1263576"/>
        <a:ext cx="867155" cy="867155"/>
      </dsp:txXfrm>
    </dsp:sp>
    <dsp:sp modelId="{ADC9A161-FA9A-40A4-A8A7-F13269B31252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4158126" y="2394156"/>
        <a:ext cx="228964" cy="248335"/>
      </dsp:txXfrm>
    </dsp:sp>
    <dsp:sp modelId="{87A092A2-5E49-49CA-996E-5DB51843E708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Challenge the process</a:t>
          </a:r>
          <a:endParaRPr lang="en-US" sz="1400" kern="1200" dirty="0"/>
        </a:p>
      </dsp:txBody>
      <dsp:txXfrm>
        <a:off x="3536171" y="3016849"/>
        <a:ext cx="867155" cy="867155"/>
      </dsp:txXfrm>
    </dsp:sp>
    <dsp:sp modelId="{15935DE2-3B42-4F5E-BF9E-26549450D3B7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991839" y="3326259"/>
        <a:ext cx="228964" cy="248335"/>
      </dsp:txXfrm>
    </dsp:sp>
    <dsp:sp modelId="{188F170E-1862-4B46-A2E1-85AFB9497372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Enable others to act</a:t>
          </a:r>
          <a:endParaRPr lang="en-US" sz="1400" kern="1200" dirty="0"/>
        </a:p>
      </dsp:txBody>
      <dsp:txXfrm>
        <a:off x="1692672" y="3016849"/>
        <a:ext cx="867155" cy="867155"/>
      </dsp:txXfrm>
    </dsp:sp>
    <dsp:sp modelId="{5A1480F0-1FF2-4DE4-A332-5D177A26E201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1744954" y="2505090"/>
        <a:ext cx="228964" cy="248335"/>
      </dsp:txXfrm>
    </dsp:sp>
    <dsp:sp modelId="{0B134567-FEE4-4B84-90C8-F5E3FBDABA44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Encourage the heart </a:t>
          </a:r>
          <a:endParaRPr lang="en-US" sz="1400" kern="1200" dirty="0"/>
        </a:p>
      </dsp:txBody>
      <dsp:txXfrm>
        <a:off x="1122999" y="1263576"/>
        <a:ext cx="867155" cy="867155"/>
      </dsp:txXfrm>
    </dsp:sp>
    <dsp:sp modelId="{F39D21B9-50E9-4865-A42C-2D37040F6A69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8806B0-C665-4A82-90A6-17DBAC8FA99F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982F02-0B29-48D0-98B4-F7104C04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45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50E34-1137-4365-A372-133EE840C275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3979B27-5889-4A2F-941D-F956DEE06B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dershiplincoln.org/" TargetMode="External"/><Relationship Id="rId7" Type="http://schemas.openxmlformats.org/officeDocument/2006/relationships/hyperlink" Target="http://www.leadingchangeinstitute.org/" TargetMode="External"/><Relationship Id="rId2" Type="http://schemas.openxmlformats.org/officeDocument/2006/relationships/hyperlink" Target="http://www.gse.harvard.edu/ppe/programs/higher-education/portfolio/leadership-academic-librarian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a.org/offices/hrdr/abouthrdr/hrdrliaisoncomm/otld/leadershiptraining" TargetMode="External"/><Relationship Id="rId5" Type="http://schemas.openxmlformats.org/officeDocument/2006/relationships/hyperlink" Target="http://www.webjunction.org/documents/webjunction/Leadership_Resources.html" TargetMode="External"/><Relationship Id="rId4" Type="http://schemas.openxmlformats.org/officeDocument/2006/relationships/hyperlink" Target="http://www.ccl.org/leadership/index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3271" y="1552812"/>
            <a:ext cx="5648623" cy="1204306"/>
          </a:xfrm>
        </p:spPr>
        <p:txBody>
          <a:bodyPr/>
          <a:lstStyle/>
          <a:p>
            <a:r>
              <a:rPr lang="en-US" dirty="0" smtClean="0"/>
              <a:t>Another view of Leadership</a:t>
            </a:r>
            <a:br>
              <a:rPr lang="en-US" dirty="0" smtClean="0"/>
            </a:br>
            <a:r>
              <a:rPr lang="en-US" dirty="0" smtClean="0"/>
              <a:t>360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62048" y="2400260"/>
            <a:ext cx="6511131" cy="329259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Charlene</a:t>
            </a:r>
            <a:r>
              <a:rPr lang="en-US" dirty="0" smtClean="0"/>
              <a:t> </a:t>
            </a:r>
            <a:r>
              <a:rPr lang="en-US" sz="4800" dirty="0" smtClean="0"/>
              <a:t>Maxey-Harris</a:t>
            </a:r>
          </a:p>
          <a:p>
            <a:r>
              <a:rPr lang="en-US" sz="4800" dirty="0" smtClean="0"/>
              <a:t>University of Nebraska-Lincoln Libraries</a:t>
            </a:r>
          </a:p>
          <a:p>
            <a:r>
              <a:rPr lang="en-US" sz="4800" dirty="0" smtClean="0"/>
              <a:t>October 23, 2012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4619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Selected list: </a:t>
            </a:r>
            <a:r>
              <a:rPr lang="en-US" dirty="0"/>
              <a:t/>
            </a:r>
            <a:br>
              <a:rPr lang="en-US" dirty="0"/>
            </a:br>
            <a:r>
              <a:rPr lang="en-US" b="0" dirty="0"/>
              <a:t>ACRL/Harvard Leadership Institute </a:t>
            </a:r>
            <a:r>
              <a:rPr lang="en-US" b="0" u="sng" dirty="0">
                <a:hlinkClick r:id="rId2"/>
              </a:rPr>
              <a:t>http://www.gse.harvard.edu/ppe/programs/higher-education/portfolio/leadership-academic-librarians.html</a:t>
            </a:r>
            <a:r>
              <a:rPr lang="en-US" b="0" dirty="0"/>
              <a:t> </a:t>
            </a:r>
            <a:br>
              <a:rPr lang="en-US" b="0" dirty="0"/>
            </a:br>
            <a:r>
              <a:rPr lang="en-US" b="0" dirty="0"/>
              <a:t>Leadership Lincoln </a:t>
            </a:r>
            <a:r>
              <a:rPr lang="en-US" b="0" u="sng" dirty="0">
                <a:hlinkClick r:id="rId3"/>
              </a:rPr>
              <a:t>http://www.leadershiplincoln.org/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Nebraska Leadership Institute</a:t>
            </a:r>
            <a:br>
              <a:rPr lang="en-US" b="0" dirty="0"/>
            </a:br>
            <a:r>
              <a:rPr lang="en-US" b="0" dirty="0"/>
              <a:t>Senior Fellows Program UCLA </a:t>
            </a:r>
            <a:br>
              <a:rPr lang="en-US" b="0" dirty="0"/>
            </a:br>
            <a:r>
              <a:rPr lang="en-US" b="0" dirty="0"/>
              <a:t>Center for Creative Leadership </a:t>
            </a:r>
            <a:r>
              <a:rPr lang="en-US" b="0" u="sng" dirty="0">
                <a:hlinkClick r:id="rId4"/>
              </a:rPr>
              <a:t>http://www.ccl.org/leadership/index.aspx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OCLC </a:t>
            </a:r>
            <a:r>
              <a:rPr lang="en-US" b="0" dirty="0" err="1"/>
              <a:t>WebJunction</a:t>
            </a:r>
            <a:r>
              <a:rPr lang="en-US" b="0" dirty="0"/>
              <a:t> Leadership Resources </a:t>
            </a:r>
            <a:r>
              <a:rPr lang="en-US" b="0" u="sng" dirty="0">
                <a:hlinkClick r:id="rId5"/>
              </a:rPr>
              <a:t>http://www.webjunction.org/documents/webjunction/Leadership_Resources.html</a:t>
            </a:r>
            <a:r>
              <a:rPr lang="en-US" b="0" dirty="0"/>
              <a:t> </a:t>
            </a:r>
            <a:br>
              <a:rPr lang="en-US" b="0" dirty="0"/>
            </a:br>
            <a:r>
              <a:rPr lang="en-US" b="0" dirty="0"/>
              <a:t>ALA resources </a:t>
            </a:r>
            <a:r>
              <a:rPr lang="en-US" b="0" u="sng" dirty="0">
                <a:hlinkClick r:id="rId6"/>
              </a:rPr>
              <a:t>http://www.ala.org/offices/hrdr/abouthrdr/hrdrliaisoncomm/otld/leadershiptraining</a:t>
            </a:r>
            <a:r>
              <a:rPr lang="en-US" b="0" dirty="0"/>
              <a:t> </a:t>
            </a:r>
            <a:br>
              <a:rPr lang="en-US" b="0" dirty="0"/>
            </a:br>
            <a:r>
              <a:rPr lang="en-US" b="0" dirty="0"/>
              <a:t>Frye Leadership Institute, now the Leading Change Institute, </a:t>
            </a:r>
            <a:r>
              <a:rPr lang="en-US" b="0" u="sng" dirty="0">
                <a:hlinkClick r:id="rId7"/>
              </a:rPr>
              <a:t>http://www.leadingchangeinstitute.org/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4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210" y="0"/>
            <a:ext cx="9491532" cy="6701021"/>
          </a:xfrm>
        </p:spPr>
      </p:pic>
      <p:sp>
        <p:nvSpPr>
          <p:cNvPr id="5" name="TextBox 4"/>
          <p:cNvSpPr txBox="1"/>
          <p:nvPr/>
        </p:nvSpPr>
        <p:spPr>
          <a:xfrm>
            <a:off x="3124200" y="1295400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Baskerville Old Face" pitchFamily="18" charset="0"/>
              </a:rPr>
              <a:t>Leadership </a:t>
            </a:r>
            <a:endParaRPr lang="en-US" sz="3600" dirty="0" smtClean="0">
              <a:latin typeface="Baskerville Old Face" pitchFamily="18" charset="0"/>
            </a:endParaRPr>
          </a:p>
          <a:p>
            <a:pPr algn="ctr"/>
            <a:r>
              <a:rPr lang="en-US" sz="3600" dirty="0" smtClean="0">
                <a:latin typeface="Baskerville Old Face" pitchFamily="18" charset="0"/>
              </a:rPr>
              <a:t>“...</a:t>
            </a:r>
            <a:r>
              <a:rPr lang="en-US" sz="3600" dirty="0">
                <a:latin typeface="Baskerville Old Face" pitchFamily="18" charset="0"/>
              </a:rPr>
              <a:t>is the art of mobilizing others to want to struggle for shared </a:t>
            </a:r>
            <a:r>
              <a:rPr lang="en-US" sz="3600" dirty="0" smtClean="0">
                <a:latin typeface="Baskerville Old Face" pitchFamily="18" charset="0"/>
              </a:rPr>
              <a:t>aspirations” (</a:t>
            </a:r>
            <a:r>
              <a:rPr lang="en-US" sz="3600" dirty="0" err="1" smtClean="0">
                <a:latin typeface="Baskerville Old Face" pitchFamily="18" charset="0"/>
              </a:rPr>
              <a:t>Kouzes</a:t>
            </a:r>
            <a:r>
              <a:rPr lang="en-US" sz="3600" dirty="0" smtClean="0">
                <a:latin typeface="Baskerville Old Face" pitchFamily="18" charset="0"/>
              </a:rPr>
              <a:t> &amp; Posner)</a:t>
            </a:r>
            <a:endParaRPr lang="en-US" sz="36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5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ARL fellowship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 and Career Development Program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Visits to ARL libraries</a:t>
            </a:r>
          </a:p>
          <a:p>
            <a:pPr lvl="1"/>
            <a:r>
              <a:rPr lang="en-US" dirty="0" smtClean="0"/>
              <a:t>Exposure to Big Picture strategic directions</a:t>
            </a:r>
          </a:p>
          <a:p>
            <a:pPr lvl="1"/>
            <a:r>
              <a:rPr lang="en-US" dirty="0" smtClean="0"/>
              <a:t>Leadership skills assessment</a:t>
            </a:r>
          </a:p>
          <a:p>
            <a:pPr lvl="1"/>
            <a:r>
              <a:rPr lang="en-US" dirty="0" smtClean="0"/>
              <a:t>Mentor program</a:t>
            </a:r>
          </a:p>
          <a:p>
            <a:pPr lvl="1"/>
            <a:r>
              <a:rPr lang="en-US" dirty="0" smtClean="0"/>
              <a:t>Supportive colleagues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ARL Strategic Directions</a:t>
            </a:r>
          </a:p>
          <a:p>
            <a:r>
              <a:rPr lang="en-US" sz="1400" dirty="0" smtClean="0"/>
              <a:t>Influencing public policy *Advancing Scholarly communication*Transforming Research Libraries </a:t>
            </a:r>
          </a:p>
        </p:txBody>
      </p:sp>
    </p:spTree>
    <p:extLst>
      <p:ext uri="{BB962C8B-B14F-4D97-AF65-F5344CB8AC3E}">
        <p14:creationId xmlns:p14="http://schemas.microsoft.com/office/powerpoint/2010/main" val="284939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Elements of leadership: purpose, influence, values, motivation, transformation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bridge does the organization need to build?</a:t>
            </a:r>
          </a:p>
          <a:p>
            <a:pPr marL="0" indent="0">
              <a:buNone/>
            </a:pPr>
            <a:r>
              <a:rPr lang="en-US" dirty="0" smtClean="0"/>
              <a:t>What have built to move the organization?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02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based</a:t>
            </a:r>
          </a:p>
          <a:p>
            <a:r>
              <a:rPr lang="en-US" dirty="0" smtClean="0"/>
              <a:t>Everyone’s responsibility</a:t>
            </a:r>
          </a:p>
          <a:p>
            <a:r>
              <a:rPr lang="en-US" dirty="0" smtClean="0"/>
              <a:t>Casting </a:t>
            </a:r>
            <a:r>
              <a:rPr lang="en-US" dirty="0"/>
              <a:t>a vision of the </a:t>
            </a:r>
            <a:r>
              <a:rPr lang="en-US" dirty="0" smtClean="0"/>
              <a:t>future</a:t>
            </a:r>
          </a:p>
          <a:p>
            <a:r>
              <a:rPr lang="en-US" dirty="0" smtClean="0"/>
              <a:t>Bridge </a:t>
            </a:r>
            <a:r>
              <a:rPr lang="en-US" dirty="0"/>
              <a:t>impossibilities with </a:t>
            </a:r>
            <a:r>
              <a:rPr lang="en-US" dirty="0" smtClean="0"/>
              <a:t>reality</a:t>
            </a:r>
          </a:p>
          <a:p>
            <a:r>
              <a:rPr lang="en-US" dirty="0" smtClean="0"/>
              <a:t>Ability to see </a:t>
            </a:r>
            <a:r>
              <a:rPr lang="en-US" dirty="0"/>
              <a:t>something and challenge the methods to meet </a:t>
            </a:r>
            <a:r>
              <a:rPr lang="en-US" dirty="0" smtClean="0"/>
              <a:t>goals</a:t>
            </a:r>
          </a:p>
          <a:p>
            <a:r>
              <a:rPr lang="en-US" dirty="0"/>
              <a:t>P</a:t>
            </a:r>
            <a:r>
              <a:rPr lang="en-US" dirty="0" smtClean="0"/>
              <a:t>aint </a:t>
            </a:r>
            <a:r>
              <a:rPr lang="en-US" dirty="0"/>
              <a:t>a “vivid description of the future” </a:t>
            </a:r>
          </a:p>
        </p:txBody>
      </p:sp>
    </p:spTree>
    <p:extLst>
      <p:ext uri="{BB962C8B-B14F-4D97-AF65-F5344CB8AC3E}">
        <p14:creationId xmlns:p14="http://schemas.microsoft.com/office/powerpoint/2010/main" val="51460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Practice Inventory 360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20940" cy="357984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478396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52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relationships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with supervisors, coworkers, direct reports</a:t>
            </a:r>
          </a:p>
          <a:p>
            <a:r>
              <a:rPr lang="en-US" dirty="0" smtClean="0"/>
              <a:t>Self-assessment, self development</a:t>
            </a:r>
          </a:p>
          <a:p>
            <a:r>
              <a:rPr lang="en-US" dirty="0" smtClean="0"/>
              <a:t>Not event, ongoing</a:t>
            </a:r>
          </a:p>
          <a:p>
            <a:r>
              <a:rPr lang="en-US" dirty="0" smtClean="0"/>
              <a:t>Deliberate practice</a:t>
            </a:r>
          </a:p>
          <a:p>
            <a:r>
              <a:rPr lang="en-US" dirty="0"/>
              <a:t>A</a:t>
            </a:r>
            <a:r>
              <a:rPr lang="en-US" dirty="0" smtClean="0"/>
              <a:t> aspiration and a choice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7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skills summary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76680"/>
            <a:ext cx="5715000" cy="5381320"/>
          </a:xfrm>
        </p:spPr>
      </p:pic>
    </p:spTree>
    <p:extLst>
      <p:ext uri="{BB962C8B-B14F-4D97-AF65-F5344CB8AC3E}">
        <p14:creationId xmlns:p14="http://schemas.microsoft.com/office/powerpoint/2010/main" val="69987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developing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developing and learning</a:t>
            </a:r>
          </a:p>
          <a:p>
            <a:r>
              <a:rPr lang="en-US" dirty="0" smtClean="0"/>
              <a:t>Time to share vision and goals</a:t>
            </a:r>
          </a:p>
          <a:p>
            <a:r>
              <a:rPr lang="en-US" dirty="0" smtClean="0"/>
              <a:t>Transforming library</a:t>
            </a:r>
          </a:p>
          <a:p>
            <a:r>
              <a:rPr lang="en-US" dirty="0" smtClean="0"/>
              <a:t>Listen, listen, listen</a:t>
            </a:r>
          </a:p>
          <a:p>
            <a:r>
              <a:rPr lang="en-US" dirty="0" smtClean="0"/>
              <a:t>A story</a:t>
            </a:r>
            <a:r>
              <a:rPr lang="en-US" dirty="0"/>
              <a:t>….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</a:t>
            </a:r>
            <a:r>
              <a:rPr lang="en-US" dirty="0"/>
              <a:t>you for supporting and helping </a:t>
            </a:r>
            <a:r>
              <a:rPr lang="en-US" dirty="0" smtClean="0"/>
              <a:t>me in my career path!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95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190</TotalTime>
  <Words>206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Another view of Leadership 360</vt:lpstr>
      <vt:lpstr>PowerPoint Presentation</vt:lpstr>
      <vt:lpstr>ARL fellowship opportunity</vt:lpstr>
      <vt:lpstr>Elements of leadership: purpose, influence, values, motivation, transformation</vt:lpstr>
      <vt:lpstr>Leadership is….</vt:lpstr>
      <vt:lpstr>Leadership Practice Inventory 360</vt:lpstr>
      <vt:lpstr>Assessment</vt:lpstr>
      <vt:lpstr>Leadership skills summary</vt:lpstr>
      <vt:lpstr>Still developing </vt:lpstr>
      <vt:lpstr>Leadership Opportunities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view of Leadership 360</dc:title>
  <dc:creator>Charlene</dc:creator>
  <cp:lastModifiedBy>Tom McFarland</cp:lastModifiedBy>
  <cp:revision>15</cp:revision>
  <cp:lastPrinted>2012-10-23T15:16:09Z</cp:lastPrinted>
  <dcterms:created xsi:type="dcterms:W3CDTF">2012-10-23T02:16:55Z</dcterms:created>
  <dcterms:modified xsi:type="dcterms:W3CDTF">2012-10-24T16:18:56Z</dcterms:modified>
</cp:coreProperties>
</file>