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82" d="100"/>
          <a:sy n="8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9A0484-8501-4AFD-9DB6-2AA01AC26B3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56FB8F-3D29-4932-AB59-8A24153B3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UNL Libraries Update</a:t>
            </a:r>
          </a:p>
          <a:p>
            <a:r>
              <a:rPr lang="en-US" dirty="0" smtClean="0"/>
              <a:t>September 30,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Organizations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Learning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skilled at creating, acquiring, transferring knowledge that improves the organization</a:t>
            </a:r>
          </a:p>
          <a:p>
            <a:endParaRPr lang="en-US" dirty="0"/>
          </a:p>
          <a:p>
            <a:r>
              <a:rPr lang="en-US" dirty="0" smtClean="0"/>
              <a:t>Organization that modifies its behavior based on learning</a:t>
            </a:r>
          </a:p>
          <a:p>
            <a:endParaRPr lang="en-US" dirty="0"/>
          </a:p>
          <a:p>
            <a:r>
              <a:rPr lang="en-US" dirty="0" smtClean="0"/>
              <a:t>Organization where changes occur in how the work is done based on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Anticipatory Learning</a:t>
            </a:r>
          </a:p>
          <a:p>
            <a:endParaRPr lang="en-US" dirty="0"/>
          </a:p>
          <a:p>
            <a:r>
              <a:rPr lang="en-US" dirty="0" smtClean="0"/>
              <a:t>Maintenance Learning</a:t>
            </a:r>
          </a:p>
          <a:p>
            <a:endParaRPr lang="en-US" dirty="0"/>
          </a:p>
          <a:p>
            <a:r>
              <a:rPr lang="en-US" dirty="0" smtClean="0"/>
              <a:t>Action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Components to a Learning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Personal Mastery</a:t>
            </a:r>
          </a:p>
          <a:p>
            <a:r>
              <a:rPr lang="en-US" dirty="0" smtClean="0"/>
              <a:t>Mental Models</a:t>
            </a:r>
          </a:p>
          <a:p>
            <a:r>
              <a:rPr lang="en-US" dirty="0" smtClean="0"/>
              <a:t>Shared Vision</a:t>
            </a:r>
          </a:p>
          <a:p>
            <a:r>
              <a:rPr lang="en-US" dirty="0" smtClean="0"/>
              <a:t>Team Learning</a:t>
            </a:r>
          </a:p>
          <a:p>
            <a:r>
              <a:rPr lang="en-US" dirty="0" smtClean="0"/>
              <a:t>Systems Thinking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Commit to Change</a:t>
            </a:r>
          </a:p>
          <a:p>
            <a:r>
              <a:rPr lang="en-US" dirty="0" smtClean="0"/>
              <a:t>Connect learning to the organizations operations</a:t>
            </a:r>
          </a:p>
          <a:p>
            <a:r>
              <a:rPr lang="en-US" dirty="0" smtClean="0"/>
              <a:t>Assess organizational capacity</a:t>
            </a:r>
          </a:p>
          <a:p>
            <a:r>
              <a:rPr lang="en-US" dirty="0" smtClean="0"/>
              <a:t>Communicate the vision</a:t>
            </a:r>
          </a:p>
          <a:p>
            <a:r>
              <a:rPr lang="en-US" dirty="0" smtClean="0"/>
              <a:t>Reward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Blocks of a Learning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ClimQual</a:t>
            </a:r>
            <a:r>
              <a:rPr lang="en-US" dirty="0" smtClean="0"/>
              <a:t> measured many of the building blocks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Supportive Environment</a:t>
            </a:r>
          </a:p>
          <a:p>
            <a:endParaRPr lang="en-US" dirty="0" smtClean="0"/>
          </a:p>
          <a:p>
            <a:r>
              <a:rPr lang="en-US" dirty="0" smtClean="0"/>
              <a:t>Concrete Learning Processes</a:t>
            </a:r>
          </a:p>
          <a:p>
            <a:endParaRPr lang="en-US" dirty="0" smtClean="0"/>
          </a:p>
          <a:p>
            <a:r>
              <a:rPr lang="en-US" dirty="0" smtClean="0"/>
              <a:t>Re-enforcing learning - Active Listening, problem identification and solution identification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the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learning organization</a:t>
            </a:r>
          </a:p>
          <a:p>
            <a:endParaRPr lang="en-US" dirty="0"/>
          </a:p>
          <a:p>
            <a:r>
              <a:rPr lang="en-US" dirty="0" smtClean="0"/>
              <a:t>What is Personal Mastery</a:t>
            </a:r>
          </a:p>
          <a:p>
            <a:endParaRPr lang="en-US" dirty="0"/>
          </a:p>
          <a:p>
            <a:r>
              <a:rPr lang="en-US" dirty="0" smtClean="0"/>
              <a:t>What is Team learning</a:t>
            </a:r>
          </a:p>
          <a:p>
            <a:endParaRPr lang="en-US" dirty="0"/>
          </a:p>
          <a:p>
            <a:r>
              <a:rPr lang="en-US" dirty="0" smtClean="0"/>
              <a:t>What is the shared 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Quiz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mental models</a:t>
            </a:r>
          </a:p>
          <a:p>
            <a:endParaRPr lang="en-US" dirty="0"/>
          </a:p>
          <a:p>
            <a:r>
              <a:rPr lang="en-US" dirty="0" smtClean="0"/>
              <a:t>What is systems thinking</a:t>
            </a:r>
          </a:p>
          <a:p>
            <a:endParaRPr lang="en-US" dirty="0"/>
          </a:p>
          <a:p>
            <a:r>
              <a:rPr lang="en-US" dirty="0" smtClean="0"/>
              <a:t>What can you do this week to help the libraries be a learning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169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Learning Organizations </vt:lpstr>
      <vt:lpstr>What is a Learning Organization</vt:lpstr>
      <vt:lpstr>Types of Learning</vt:lpstr>
      <vt:lpstr>Five Components to a Learning Organization</vt:lpstr>
      <vt:lpstr>Strategies</vt:lpstr>
      <vt:lpstr>Building Blocks of a Learning Organization</vt:lpstr>
      <vt:lpstr>Building Blocks</vt:lpstr>
      <vt:lpstr>Now for the Quiz</vt:lpstr>
      <vt:lpstr>The Quiz Continues</vt:lpstr>
    </vt:vector>
  </TitlesOfParts>
  <Company>University of Nebraska-Lincoln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Organizations </dc:title>
  <dc:creator>jgiesecke1</dc:creator>
  <cp:lastModifiedBy>jgiesecke1</cp:lastModifiedBy>
  <cp:revision>9</cp:revision>
  <dcterms:created xsi:type="dcterms:W3CDTF">2009-09-25T14:17:00Z</dcterms:created>
  <dcterms:modified xsi:type="dcterms:W3CDTF">2009-09-30T13:38:46Z</dcterms:modified>
</cp:coreProperties>
</file>